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66" r:id="rId4"/>
    <p:sldId id="274" r:id="rId5"/>
    <p:sldId id="275" r:id="rId6"/>
    <p:sldId id="270" r:id="rId7"/>
    <p:sldId id="271" r:id="rId8"/>
    <p:sldId id="262" r:id="rId9"/>
    <p:sldId id="263" r:id="rId10"/>
    <p:sldId id="264" r:id="rId11"/>
    <p:sldId id="273" r:id="rId12"/>
    <p:sldId id="272" r:id="rId13"/>
    <p:sldId id="265" r:id="rId14"/>
    <p:sldId id="260" r:id="rId15"/>
    <p:sldId id="261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0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6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382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23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0134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3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48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5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6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4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2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4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0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0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8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vsoc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737" y="173008"/>
            <a:ext cx="7766936" cy="164630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Socket on a Chip – </a:t>
            </a:r>
            <a:r>
              <a:rPr lang="en-US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vSOC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737" y="2256323"/>
            <a:ext cx="8265583" cy="2807167"/>
          </a:xfrm>
        </p:spPr>
        <p:txBody>
          <a:bodyPr/>
          <a:lstStyle/>
          <a:p>
            <a:r>
              <a:rPr lang="en-US" dirty="0"/>
              <a:t>Demo – Presentation</a:t>
            </a:r>
          </a:p>
          <a:p>
            <a:r>
              <a:rPr lang="en-US" sz="1200" dirty="0"/>
              <a:t>Date: 5/12/2018</a:t>
            </a:r>
          </a:p>
          <a:p>
            <a:endParaRPr lang="en-US" sz="1200" dirty="0"/>
          </a:p>
          <a:p>
            <a:pPr algn="ctr"/>
            <a:r>
              <a:rPr lang="en-US" b="1" spc="100" dirty="0">
                <a:solidFill>
                  <a:schemeClr val="tx1"/>
                </a:solidFill>
              </a:rPr>
              <a:t>SEIS 635-01 </a:t>
            </a:r>
            <a:r>
              <a:rPr lang="en-US" sz="2000" dirty="0"/>
              <a:t> </a:t>
            </a:r>
            <a:r>
              <a:rPr lang="en-US" b="1" spc="100" dirty="0">
                <a:solidFill>
                  <a:schemeClr val="tx1"/>
                </a:solidFill>
              </a:rPr>
              <a:t>Software Analysis and Design</a:t>
            </a:r>
          </a:p>
          <a:p>
            <a:pPr algn="ctr"/>
            <a:endParaRPr lang="en-US" b="1" spc="100" dirty="0">
              <a:solidFill>
                <a:schemeClr val="tx1"/>
              </a:solidFill>
            </a:endParaRPr>
          </a:p>
          <a:p>
            <a:pPr algn="ctr"/>
            <a:r>
              <a:rPr lang="en-US" sz="1600" b="1" spc="100" dirty="0">
                <a:solidFill>
                  <a:schemeClr val="tx1"/>
                </a:solidFill>
              </a:rPr>
              <a:t>Graduate Programs</a:t>
            </a:r>
            <a:br>
              <a:rPr lang="en-US" sz="1600" b="1" spc="100" dirty="0">
                <a:solidFill>
                  <a:schemeClr val="tx1"/>
                </a:solidFill>
              </a:rPr>
            </a:br>
            <a:r>
              <a:rPr lang="en-US" sz="1600" b="1" spc="100" dirty="0">
                <a:solidFill>
                  <a:schemeClr val="tx1"/>
                </a:solidFill>
              </a:rPr>
              <a:t>In Software</a:t>
            </a:r>
            <a:endParaRPr lang="it-IT" sz="1600" b="1" spc="100" dirty="0">
              <a:solidFill>
                <a:schemeClr val="tx1"/>
              </a:solidFill>
            </a:endParaRPr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978F3-FCF1-D148-89E4-C9C95F45FCFE}"/>
              </a:ext>
            </a:extLst>
          </p:cNvPr>
          <p:cNvSpPr/>
          <p:nvPr/>
        </p:nvSpPr>
        <p:spPr>
          <a:xfrm>
            <a:off x="6271260" y="5321909"/>
            <a:ext cx="3547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Calibri" panose="020F0502020204030204" pitchFamily="34" charset="0"/>
              </a:rPr>
              <a:t>Team Members: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1.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Christophe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Labarere</a:t>
            </a:r>
            <a:endParaRPr lang="en-US" sz="1600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2.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Sinith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Leng</a:t>
            </a:r>
            <a:endParaRPr lang="en-US" sz="1600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3.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Robert Roy</a:t>
            </a:r>
            <a:endParaRPr lang="en-US" sz="1600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4.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Surjan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Kshetri</a:t>
            </a:r>
            <a:endParaRPr lang="en-US" sz="1600" b="0" i="0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6E07E-4BCF-DD42-9B76-45441257B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6219825"/>
            <a:ext cx="25146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3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BASE APPLICATION ARCHITECTURE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1584721"/>
            <a:ext cx="4185623" cy="576262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Domain Class Diagrams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FE6CA-2BEF-EB48-BE52-EC3F1C0014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42703C17-CB3C-C543-ADFF-0B3E0C79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4" y="2331720"/>
            <a:ext cx="8045686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BASE APPLICATION ARCHITECTURE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7334" y="1285103"/>
            <a:ext cx="4185623" cy="576262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UML Class Diagrams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0623F1-B4AC-7349-B0AE-9860EB9C84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7250" y="1960607"/>
            <a:ext cx="6549390" cy="46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BASE APPLICATION ARCHITECTURE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1584721"/>
            <a:ext cx="4185623" cy="576262"/>
          </a:xfrm>
        </p:spPr>
        <p:txBody>
          <a:bodyPr/>
          <a:lstStyle/>
          <a:p>
            <a:r>
              <a:rPr lang="en-US" sz="2800" b="1" i="1" dirty="0">
                <a:solidFill>
                  <a:srgbClr val="FF0000"/>
                </a:solidFill>
              </a:rPr>
              <a:t>Model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5088382" y="1579153"/>
            <a:ext cx="4535678" cy="576262"/>
          </a:xfrm>
        </p:spPr>
        <p:txBody>
          <a:bodyPr/>
          <a:lstStyle/>
          <a:p>
            <a:r>
              <a:rPr lang="en-US" sz="2800" b="1" i="1" dirty="0">
                <a:solidFill>
                  <a:srgbClr val="FF0000"/>
                </a:solidFill>
              </a:rPr>
              <a:t>View</a:t>
            </a:r>
            <a:r>
              <a:rPr lang="en-US" b="1" i="1" dirty="0">
                <a:solidFill>
                  <a:srgbClr val="FF0000"/>
                </a:solidFill>
              </a:rPr>
              <a:t> (</a:t>
            </a:r>
            <a:r>
              <a:rPr lang="en-US" b="1" i="1" dirty="0" err="1">
                <a:solidFill>
                  <a:srgbClr val="FF0000"/>
                </a:solidFill>
              </a:rPr>
              <a:t>Thymeleaf</a:t>
            </a:r>
            <a:r>
              <a:rPr lang="en-US" b="1" i="1" dirty="0">
                <a:solidFill>
                  <a:srgbClr val="FF0000"/>
                </a:solidFill>
              </a:rPr>
              <a:t> Template)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900" y="6619101"/>
            <a:ext cx="971550" cy="447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2406" y="6095881"/>
            <a:ext cx="327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>
                <a:solidFill>
                  <a:srgbClr val="FF0000"/>
                </a:solidFill>
              </a:rPr>
              <a:t>Thymeleaf</a:t>
            </a:r>
            <a:r>
              <a:rPr lang="en-US" sz="2800" b="1" i="1" dirty="0">
                <a:solidFill>
                  <a:srgbClr val="FF0000"/>
                </a:solidFill>
              </a:rPr>
              <a:t>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6386F-AEEC-E247-AE71-898933DB5F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42C0-2287-C24E-B50D-3402D22B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2286000"/>
            <a:ext cx="5139883" cy="3766791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94FFE00-7573-784E-B92E-48391735C7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154666" y="4225029"/>
            <a:ext cx="673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8667C-A0E2-DF4D-83B6-62368074F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51" y="2244226"/>
            <a:ext cx="3851782" cy="3732354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02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BASE APPLICATION ARCHITECTURE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575008" y="1285103"/>
            <a:ext cx="4185623" cy="576262"/>
          </a:xfrm>
        </p:spPr>
        <p:txBody>
          <a:bodyPr/>
          <a:lstStyle/>
          <a:p>
            <a:pPr algn="r"/>
            <a:r>
              <a:rPr lang="en-US" sz="2800" b="1" i="1" dirty="0" err="1">
                <a:solidFill>
                  <a:srgbClr val="FF0000"/>
                </a:solidFill>
              </a:rPr>
              <a:t>Thymeleaf</a:t>
            </a:r>
            <a:r>
              <a:rPr lang="en-US" sz="2800" b="1" i="1" dirty="0">
                <a:solidFill>
                  <a:srgbClr val="FF0000"/>
                </a:solidFill>
              </a:rPr>
              <a:t> Engine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8D014-FD11-8B43-A6A0-FB60965E0C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831B2-72A3-2042-AD1C-AFDB5C16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6" y="1960606"/>
            <a:ext cx="7565284" cy="4805954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981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79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Deploy/RUN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242" y="1850956"/>
            <a:ext cx="8596668" cy="439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GUI Front End for the Virtual System on a Chip (</a:t>
            </a:r>
            <a:r>
              <a:rPr lang="en-US" dirty="0" err="1"/>
              <a:t>vSOC</a:t>
            </a:r>
            <a:r>
              <a:rPr lang="en-US" dirty="0"/>
              <a:t>). </a:t>
            </a:r>
          </a:p>
          <a:p>
            <a:r>
              <a:rPr lang="en-US" b="1" dirty="0"/>
              <a:t>1. To compile &amp; run "tp_3_vsoc_gui" application using maven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mvn</a:t>
            </a:r>
            <a:r>
              <a:rPr lang="en-US" sz="2000" b="1" dirty="0">
                <a:solidFill>
                  <a:srgbClr val="0070C0"/>
                </a:solidFill>
              </a:rPr>
              <a:t> clean package </a:t>
            </a:r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2000" b="1" dirty="0" err="1">
                <a:solidFill>
                  <a:srgbClr val="FF0000"/>
                </a:solidFill>
              </a:rPr>
              <a:t>Dmaven.test.skip</a:t>
            </a:r>
            <a:r>
              <a:rPr lang="en-US" sz="2000" b="1" dirty="0">
                <a:solidFill>
                  <a:srgbClr val="FF0000"/>
                </a:solidFill>
              </a:rPr>
              <a:t>=true</a:t>
            </a:r>
          </a:p>
          <a:p>
            <a:r>
              <a:rPr lang="en-US" b="1" dirty="0"/>
              <a:t>2. run the application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mvn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spring-boot:run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-- you should see the following message: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ighlight>
                  <a:srgbClr val="FFFF00"/>
                </a:highlight>
              </a:rPr>
              <a:t>Tomcat initialized with port(s): 8000 (http)</a:t>
            </a:r>
          </a:p>
          <a:p>
            <a:pPr marL="0" indent="0">
              <a:buNone/>
            </a:pPr>
            <a:r>
              <a:rPr lang="en-US" dirty="0"/>
              <a:t>	-- alternate solution: </a:t>
            </a:r>
            <a:r>
              <a:rPr lang="en-US" sz="2000" b="1" dirty="0">
                <a:solidFill>
                  <a:srgbClr val="0070C0"/>
                </a:solidFill>
              </a:rPr>
              <a:t>run </a:t>
            </a:r>
            <a:r>
              <a:rPr lang="en-US" sz="2000" b="1" dirty="0" err="1">
                <a:solidFill>
                  <a:srgbClr val="0070C0"/>
                </a:solidFill>
              </a:rPr>
              <a:t>VSocApplication.java</a:t>
            </a:r>
            <a:r>
              <a:rPr lang="en-US" dirty="0"/>
              <a:t> as </a:t>
            </a:r>
            <a:r>
              <a:rPr lang="en-US" dirty="0" err="1"/>
              <a:t>springboot</a:t>
            </a:r>
            <a:r>
              <a:rPr lang="en-US" dirty="0"/>
              <a:t> application</a:t>
            </a:r>
          </a:p>
          <a:p>
            <a:r>
              <a:rPr lang="en-US" b="1" dirty="0"/>
              <a:t>3. test the application</a:t>
            </a:r>
          </a:p>
          <a:p>
            <a:pPr marL="0" indent="0">
              <a:buNone/>
            </a:pPr>
            <a:r>
              <a:rPr lang="en-US" dirty="0"/>
              <a:t>	open the browser and type: 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http://localhost:8000/vsoc/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Handoff to Roy For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9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B60A-095D-D44B-82C7-00B9EF59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72B01-9E3C-BB42-8DD9-9BCAE94B1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74620"/>
            <a:ext cx="8596668" cy="208026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spc="100" dirty="0">
                <a:solidFill>
                  <a:schemeClr val="tx1"/>
                </a:solidFill>
              </a:rPr>
              <a:t>Thank you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4712A-1A76-A549-91D9-3FEB2A65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" y="6149340"/>
            <a:ext cx="2514951" cy="708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664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3061"/>
            <a:ext cx="8596668" cy="50520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goal of this project is to make a GUI front end application for an </a:t>
            </a:r>
            <a:r>
              <a:rPr lang="en-US" b="1" dirty="0"/>
              <a:t>Independent Study Project</a:t>
            </a:r>
            <a:r>
              <a:rPr lang="en-US" dirty="0"/>
              <a:t> for a Mater Program in Software Engineering.  The project in his current state does not include a GUI interface. It support only a Text/CLI type interface.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GUI will provide the following features:</a:t>
            </a:r>
          </a:p>
          <a:p>
            <a:pPr marL="0" indent="0">
              <a:buNone/>
            </a:pPr>
            <a:r>
              <a:rPr lang="en-US" dirty="0"/>
              <a:t>1.) GPIO - Input's with a On/OFF option (dynamic number of outputs supported)</a:t>
            </a:r>
          </a:p>
          <a:p>
            <a:pPr marL="0" indent="0">
              <a:buNone/>
            </a:pPr>
            <a:r>
              <a:rPr lang="en-US" dirty="0"/>
              <a:t>2.) GPIO - Outputs to display value (dynamic number of inputs supported)</a:t>
            </a:r>
          </a:p>
          <a:p>
            <a:pPr marL="0" indent="0">
              <a:buNone/>
            </a:pPr>
            <a:r>
              <a:rPr lang="en-US" dirty="0"/>
              <a:t>3.) LED options for output</a:t>
            </a:r>
          </a:p>
          <a:p>
            <a:pPr marL="0" indent="0">
              <a:buNone/>
            </a:pPr>
            <a:r>
              <a:rPr lang="en-US" dirty="0"/>
              <a:t>4.) PWM input to Drive TAC output</a:t>
            </a:r>
          </a:p>
          <a:p>
            <a:pPr marL="0" indent="0">
              <a:buNone/>
            </a:pPr>
            <a:r>
              <a:rPr lang="en-US" dirty="0"/>
              <a:t>5.) Completely file driven configuration/setup</a:t>
            </a:r>
          </a:p>
          <a:p>
            <a:pPr marL="0" indent="0">
              <a:buNone/>
            </a:pPr>
            <a:r>
              <a:rPr lang="en-US" dirty="0"/>
              <a:t>6.) TCP/IP socket interface with </a:t>
            </a:r>
            <a:r>
              <a:rPr lang="en-US" dirty="0" err="1"/>
              <a:t>vSOC</a:t>
            </a:r>
            <a:r>
              <a:rPr lang="en-US" dirty="0"/>
              <a:t> Server Platform</a:t>
            </a:r>
          </a:p>
          <a:p>
            <a:pPr marL="0" indent="0">
              <a:buNone/>
            </a:pPr>
            <a:r>
              <a:rPr lang="en-US" dirty="0"/>
              <a:t>7.) Temperature Sensor Inputs</a:t>
            </a:r>
          </a:p>
          <a:p>
            <a:pPr marL="0" indent="0">
              <a:buNone/>
            </a:pPr>
            <a:r>
              <a:rPr lang="en-US" dirty="0"/>
              <a:t>8.) Transactions log files for all 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7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81F-7024-1A46-B737-69AB99A8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15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0D22-9140-9642-916D-E87AAE0DC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a GUI front end application for the Virtual System on a Chip (</a:t>
            </a:r>
            <a:r>
              <a:rPr lang="en-US" dirty="0" err="1"/>
              <a:t>vSOC</a:t>
            </a:r>
            <a:r>
              <a:rPr lang="en-US" dirty="0"/>
              <a:t>) project. The GUI interface will be a web based front end and should support a TCP/IP connection to the backend system using a socket connection.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5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81F-7024-1A46-B737-69AB99A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0D22-9140-9642-916D-E87AAE0DC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830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b="1" dirty="0"/>
              <a:t>Business Justification</a:t>
            </a:r>
          </a:p>
          <a:p>
            <a:pPr marL="0" indent="0">
              <a:buNone/>
            </a:pPr>
            <a:endParaRPr lang="en-US" sz="2300" dirty="0"/>
          </a:p>
          <a:p>
            <a:r>
              <a:rPr lang="en-US" sz="2600" dirty="0"/>
              <a:t>Improve the usability of the </a:t>
            </a:r>
            <a:r>
              <a:rPr lang="en-US" sz="2600" dirty="0" err="1"/>
              <a:t>vSOC</a:t>
            </a:r>
            <a:r>
              <a:rPr lang="en-US" sz="2600" dirty="0"/>
              <a:t> platform, by replacing a text based command line interface (CLI) with an intuitive graphical user interface (GUI).</a:t>
            </a:r>
          </a:p>
          <a:p>
            <a:r>
              <a:rPr lang="en-US" sz="2600" dirty="0"/>
              <a:t>Make the GUI platform independent by creating a web based application</a:t>
            </a:r>
          </a:p>
          <a:p>
            <a:r>
              <a:rPr lang="en-US" sz="2600" dirty="0"/>
              <a:t>Provide an interface to allow the use of personality/sequence scripts that would facilitate automated testing/simulation.</a:t>
            </a:r>
          </a:p>
          <a:p>
            <a:r>
              <a:rPr lang="en-US" sz="2600" dirty="0"/>
              <a:t>Create an easily configurable interface, so many different virtual platforms could be easily supported.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7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81F-7024-1A46-B737-69AB99A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0D22-9140-9642-916D-E87AAE0D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This project was built using new tools and frameworks. Hence, a learning curve was needed to get up to speed and to develop the software within the given timeline.</a:t>
            </a:r>
          </a:p>
          <a:p>
            <a:pPr marL="0" lvl="0" indent="0">
              <a:buNone/>
            </a:pPr>
            <a:r>
              <a:rPr lang="en-US" dirty="0"/>
              <a:t>We also decided to adopt a </a:t>
            </a:r>
            <a:r>
              <a:rPr lang="en-US" b="1" dirty="0"/>
              <a:t>Test Driven Development</a:t>
            </a:r>
            <a:r>
              <a:rPr lang="en-US" dirty="0"/>
              <a:t> (TDD) approach rather than spending time on documentations we decided to focus on “the ultimate artifact” : the </a:t>
            </a:r>
            <a:r>
              <a:rPr lang="en-US" b="1" dirty="0"/>
              <a:t>code</a:t>
            </a:r>
            <a:r>
              <a:rPr lang="en-US" dirty="0"/>
              <a:t>. We are firm believer of Agile Manifesto:</a:t>
            </a:r>
          </a:p>
          <a:p>
            <a:pPr marL="0" lvl="0" indent="0">
              <a:buNone/>
            </a:pPr>
            <a:r>
              <a:rPr lang="en-US" dirty="0"/>
              <a:t>…</a:t>
            </a:r>
          </a:p>
          <a:p>
            <a:pPr marL="0" lv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70C0"/>
                </a:solidFill>
              </a:rPr>
              <a:t>Working software over comprehensive documentation</a:t>
            </a:r>
            <a:r>
              <a:rPr lang="en-US" dirty="0"/>
              <a:t>”.</a:t>
            </a:r>
          </a:p>
          <a:p>
            <a:pPr marL="0" lvl="0" indent="0">
              <a:buNone/>
            </a:pPr>
            <a:r>
              <a:rPr lang="en-US" dirty="0"/>
              <a:t> …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Finally, a familiarity with </a:t>
            </a:r>
            <a:r>
              <a:rPr lang="en-US" b="1" dirty="0"/>
              <a:t>Spring Boot</a:t>
            </a:r>
            <a:r>
              <a:rPr lang="en-US" dirty="0"/>
              <a:t>, </a:t>
            </a:r>
            <a:r>
              <a:rPr lang="en-US" b="1" dirty="0" err="1"/>
              <a:t>Thymeleaf</a:t>
            </a:r>
            <a:r>
              <a:rPr lang="en-US" dirty="0"/>
              <a:t> and </a:t>
            </a:r>
            <a:r>
              <a:rPr lang="en-US" b="1" dirty="0"/>
              <a:t>Web application</a:t>
            </a:r>
            <a:r>
              <a:rPr lang="en-US" dirty="0"/>
              <a:t> development was needed. We managed to overcome those challenges and bring the whole team up to speed on these new technologies.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0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193D-A0CA-374F-8C03-BAD5FE0F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01006" cy="72771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List of Supported Features: I/O Elements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B11BB-940D-CF49-88EF-872AD64F8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66228"/>
            <a:ext cx="8142476" cy="3881437"/>
          </a:xfrm>
          <a:prstGeom prst="rect">
            <a:avLst/>
          </a:prstGeom>
        </p:spPr>
      </p:pic>
      <p:pic>
        <p:nvPicPr>
          <p:cNvPr id="1025" name="Picture 1" descr="page1image5788800">
            <a:extLst>
              <a:ext uri="{FF2B5EF4-FFF2-40B4-BE49-F238E27FC236}">
                <a16:creationId xmlns:a16="http://schemas.microsoft.com/office/drawing/2014/main" id="{5BFC8B17-FAF1-F64D-B98A-56334D3F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3780464">
            <a:extLst>
              <a:ext uri="{FF2B5EF4-FFF2-40B4-BE49-F238E27FC236}">
                <a16:creationId xmlns:a16="http://schemas.microsoft.com/office/drawing/2014/main" id="{465FEE41-BE75-CA4D-B306-9456D0D7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3785456">
            <a:extLst>
              <a:ext uri="{FF2B5EF4-FFF2-40B4-BE49-F238E27FC236}">
                <a16:creationId xmlns:a16="http://schemas.microsoft.com/office/drawing/2014/main" id="{3305C307-8A74-9C4E-9B25-064A5C35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image3791904">
            <a:extLst>
              <a:ext uri="{FF2B5EF4-FFF2-40B4-BE49-F238E27FC236}">
                <a16:creationId xmlns:a16="http://schemas.microsoft.com/office/drawing/2014/main" id="{31C6C8AC-405A-9A47-B7FC-56F8FEE5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1image5792960">
            <a:extLst>
              <a:ext uri="{FF2B5EF4-FFF2-40B4-BE49-F238E27FC236}">
                <a16:creationId xmlns:a16="http://schemas.microsoft.com/office/drawing/2014/main" id="{FE513EB8-16E9-944F-A93C-16B7A2EE2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1image5797952">
            <a:extLst>
              <a:ext uri="{FF2B5EF4-FFF2-40B4-BE49-F238E27FC236}">
                <a16:creationId xmlns:a16="http://schemas.microsoft.com/office/drawing/2014/main" id="{18813B94-158F-BD45-88A8-396DF03C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0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7D19-5EC5-6F40-BEE7-03229C06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628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Additional Features (</a:t>
            </a:r>
            <a:r>
              <a:rPr lang="en-US" b="1" dirty="0">
                <a:solidFill>
                  <a:srgbClr val="0070C0"/>
                </a:solidFill>
              </a:rPr>
              <a:t>Future works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EDB7-466D-064C-8E2F-FAD8F8AF4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1.) Implement a file driven configuration/setup</a:t>
            </a:r>
            <a:br>
              <a:rPr lang="en-US" dirty="0"/>
            </a:br>
            <a:r>
              <a:rPr lang="en-US" dirty="0"/>
              <a:t>2.) Ability to configure range of inputs for specified interfaces </a:t>
            </a:r>
          </a:p>
          <a:p>
            <a:pPr marL="0" indent="0">
              <a:buNone/>
            </a:pPr>
            <a:r>
              <a:rPr lang="en-US" dirty="0"/>
              <a:t>3.) Transactions log files for all interfaces </a:t>
            </a:r>
          </a:p>
          <a:p>
            <a:pPr marL="0" indent="0">
              <a:buNone/>
            </a:pPr>
            <a:r>
              <a:rPr lang="en-US" dirty="0"/>
              <a:t>4.) CI/CD implementation of Infrastructure as code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3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77334" y="609600"/>
            <a:ext cx="8823682" cy="66501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Before and After Architecture/Features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75745" y="1747001"/>
            <a:ext cx="4185623" cy="5762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75745" y="2903220"/>
            <a:ext cx="4185623" cy="31381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					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Manual process:</a:t>
            </a:r>
          </a:p>
          <a:p>
            <a:pPr marL="0" indent="0">
              <a:buNone/>
            </a:pPr>
            <a:r>
              <a:rPr lang="en-US" dirty="0"/>
              <a:t>Text/CLI entries for inputs and outputs to the </a:t>
            </a:r>
            <a:r>
              <a:rPr lang="en-US" dirty="0" err="1"/>
              <a:t>vSOC</a:t>
            </a:r>
            <a:r>
              <a:rPr lang="en-US" dirty="0"/>
              <a:t> Platform Server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088383" y="1747001"/>
            <a:ext cx="4185618" cy="5762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412632" cy="38121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Web based UI to: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Send inputs to the </a:t>
            </a:r>
            <a:r>
              <a:rPr lang="en-US" dirty="0" err="1"/>
              <a:t>vSOC</a:t>
            </a:r>
            <a:r>
              <a:rPr lang="en-US" dirty="0"/>
              <a:t> Platform Sever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Display inputs sent to the </a:t>
            </a:r>
            <a:r>
              <a:rPr lang="en-US" dirty="0" err="1"/>
              <a:t>vSOC</a:t>
            </a:r>
            <a:r>
              <a:rPr lang="en-US" dirty="0"/>
              <a:t> Platform Sever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Read outputs from the </a:t>
            </a:r>
            <a:r>
              <a:rPr lang="en-US" dirty="0" err="1"/>
              <a:t>vSOC</a:t>
            </a:r>
            <a:r>
              <a:rPr lang="en-US" dirty="0"/>
              <a:t> Platform Sever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3" y="2461257"/>
            <a:ext cx="1666875" cy="1590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CD75F-2A16-EA43-A79F-6B514DDF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83" y="2461257"/>
            <a:ext cx="16668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0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9099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Tools Used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Shape 985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6416" y="2137096"/>
            <a:ext cx="2857500" cy="194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75" y="1624141"/>
            <a:ext cx="4386005" cy="271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809" y="4877443"/>
            <a:ext cx="2943225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03" y="4405846"/>
            <a:ext cx="29813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8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1912</TotalTime>
  <Words>426</Words>
  <Application>Microsoft Macintosh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wf_segoe-ui_normal</vt:lpstr>
      <vt:lpstr>Wingdings</vt:lpstr>
      <vt:lpstr>Wingdings 3</vt:lpstr>
      <vt:lpstr>Facet</vt:lpstr>
      <vt:lpstr>Virtual Socket on a Chip – vSOC</vt:lpstr>
      <vt:lpstr>INTRODUCTION</vt:lpstr>
      <vt:lpstr>Scope</vt:lpstr>
      <vt:lpstr>Business Case</vt:lpstr>
      <vt:lpstr>Risks</vt:lpstr>
      <vt:lpstr>List of Supported Features: I/O Elements  </vt:lpstr>
      <vt:lpstr>Additional Features (Future works)</vt:lpstr>
      <vt:lpstr>Before and After Architecture/Features</vt:lpstr>
      <vt:lpstr>Tools Used</vt:lpstr>
      <vt:lpstr>BASE APPLICATION ARCHITECTURE</vt:lpstr>
      <vt:lpstr>BASE APPLICATION ARCHITECTURE</vt:lpstr>
      <vt:lpstr>BASE APPLICATION ARCHITECTURE</vt:lpstr>
      <vt:lpstr>BASE APPLICATION ARCHITECTURE</vt:lpstr>
      <vt:lpstr>Deploy/RUN the Application</vt:lpstr>
      <vt:lpstr>Handoff to Roy For demo</vt:lpstr>
      <vt:lpstr>Q&amp;A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Socket On a Chip (vSOC)</dc:title>
  <dc:subject/>
  <dc:creator>Labarere, Christophe</dc:creator>
  <cp:keywords>SEIS 635, Software Analysis and Design, St Thomas University </cp:keywords>
  <dc:description>School Project for Master Program Software Engineering.</dc:description>
  <cp:lastModifiedBy>Microsoft Office User</cp:lastModifiedBy>
  <cp:revision>59</cp:revision>
  <dcterms:created xsi:type="dcterms:W3CDTF">2018-04-25T00:08:19Z</dcterms:created>
  <dcterms:modified xsi:type="dcterms:W3CDTF">2018-05-12T14:52:13Z</dcterms:modified>
  <cp:category/>
</cp:coreProperties>
</file>